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3784C-9960-4C38-8F7D-560E986BA5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EB4F9-64AF-4172-8480-5C591184F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7C10E-46DB-4BD5-ACA3-F0ADD99BC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153-5041-4761-896B-1EDF5FAFB461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9CCE1-DE5C-47E1-A2B4-AED64EBB1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1721DA-0A13-4D0E-82C6-F583FB627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CEE-13B3-4F3B-9C1F-394C8843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823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7E95-BE0E-48A8-952B-54158CCF8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E5E63-DC44-47BC-B55F-3925482E1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7D12F2-93E5-4DFE-8882-44508D2D6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153-5041-4761-896B-1EDF5FAFB461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0EAB4-A9B8-476A-8D63-D2654517B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CFD2A9-5968-4275-8FF4-79E9E741F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CEE-13B3-4F3B-9C1F-394C8843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55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683981-F0A4-4D92-BF08-32DB7F3016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1D949-ACC8-42E2-B7F6-7CF5EAF51F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CCE99-70FA-4DE2-9E3C-3F0B63C5B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153-5041-4761-896B-1EDF5FAFB461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7F052-88D1-4940-AB89-57D29E5E2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973BB-01D5-483B-BED0-F0E23305F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CEE-13B3-4F3B-9C1F-394C8843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1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BE31C-B3BD-46D8-B8A4-2FEA30442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61C15-DCE7-415F-9926-37B66D3C5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A257B-2584-427F-BC39-588A82BE8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153-5041-4761-896B-1EDF5FAFB461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B98C5-2135-4AD5-A5A8-131C761EB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55162-9230-4FD8-A765-CF3884EF9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CEE-13B3-4F3B-9C1F-394C8843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206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65FB4-81F1-4ACA-80FC-570006718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D1A2D-A668-46C2-8AEA-C93BA1A2D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66C1C-AF49-4482-9C2D-1EF1F559A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153-5041-4761-896B-1EDF5FAFB461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D78260-B972-4439-84D4-678545FCC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EAD44-CC41-479D-92E0-62B41D13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CEE-13B3-4F3B-9C1F-394C8843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6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6FDA2-021A-4564-A3C8-099CB2954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4EBAF-7C88-4A16-86B2-3D2302AFD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CC7BAB-FA02-4287-8EC8-C254D217EB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5CBF5-17A8-48F8-BC92-25683A34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153-5041-4761-896B-1EDF5FAFB461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812594-0A29-4AFA-BB03-A8F968228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EA7BB7-121F-48C6-BBE0-40B07F956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CEE-13B3-4F3B-9C1F-394C8843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23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D37AE-EAE7-4829-8A17-577C4DCFB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71ECD-2270-449B-8B59-95A9DD0F3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6E7A0C-F9ED-40D5-B48D-D42BE1B48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A0BEEC-F0B8-4E49-9034-6FB5599E38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DDCC0B-B21B-4902-810B-5664C47D1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F5C4CA-571D-402D-9F4C-B329AADA0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153-5041-4761-896B-1EDF5FAFB461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634C73-F058-4932-9463-76342103B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C5FF3-02EC-448A-B413-6BFEC9BE8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CEE-13B3-4F3B-9C1F-394C8843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97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96647-ECF6-4FFB-A57B-D8842EF8A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87675B-F818-43CC-A93E-E0BCFAB8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153-5041-4761-896B-1EDF5FAFB461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37B3AA-A4AD-407E-BE01-3FA6AAE76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BD7FBB-97AA-4723-8E09-2D2131E87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CEE-13B3-4F3B-9C1F-394C8843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58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03645A-7A0F-433B-B7F5-5C7FCDD34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153-5041-4761-896B-1EDF5FAFB461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607FA8-495E-47F5-81AB-07111168C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8FC05C-F24E-4665-A8D1-DC0374548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CEE-13B3-4F3B-9C1F-394C8843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75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169EC-2145-4002-98B7-83B839AF6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3B550-7E8F-4E2F-B4A2-239AFC6A9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841886-39FE-4F11-83D8-10E6370841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5019B-DCCC-4AB6-91AF-D98124D1D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153-5041-4761-896B-1EDF5FAFB461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78506-AAA8-48CB-8B67-75725334F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523F8-DB56-489B-8FA5-4BDE9F1AE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CEE-13B3-4F3B-9C1F-394C8843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3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CD439-A39C-497D-9DD6-45A66E9BA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9C7C86-1410-4F29-B94B-1C06244A80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B4969-375A-4F65-91F2-B08A427D0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86ED5-D62C-4DA3-AF9F-AAD7B2854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7153-5041-4761-896B-1EDF5FAFB461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E3B2E-D365-4C90-96F3-EECA4CBC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4F59C-0B3F-4CF1-93FB-14BB9051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E5CEE-13B3-4F3B-9C1F-394C8843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5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09106E-8F21-4A70-BBF0-AE2B105CA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7B9A3-376C-4EE2-B25D-FF53BA234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0C031-27F9-4E1E-BA8F-400D56658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77153-5041-4761-896B-1EDF5FAFB461}" type="datetimeFigureOut">
              <a:rPr lang="en-US" smtClean="0"/>
              <a:t>10/25/21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F1C00-6CAD-46A7-AA3A-E9B15ACBAF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99348-91C3-43B1-9F2B-4685282FCF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E5CEE-13B3-4F3B-9C1F-394C8843E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1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FB14C-520E-4A4C-A5DA-2748973312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80808"/>
                </a:solidFill>
              </a:rPr>
              <a:t>DSU FINANCIALS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34EDF4-1542-41BA-AD4A-1FE23011D6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5133" y="1414463"/>
            <a:ext cx="7621733" cy="3625142"/>
          </a:xfrm>
          <a:noFill/>
        </p:spPr>
        <p:txBody>
          <a:bodyPr anchor="ctr">
            <a:normAutofit/>
          </a:bodyPr>
          <a:lstStyle/>
          <a:p>
            <a:r>
              <a:rPr lang="en-CA" dirty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QUARTERLY REPORT</a:t>
            </a:r>
            <a:endParaRPr lang="en-US" dirty="0">
              <a:solidFill>
                <a:srgbClr val="08080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61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AD22E9-FAB3-47CF-BFE5-7B8B2C2A5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BALANCE SHEET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E9DA562D-6229-44E7-A233-40E3CA1466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3338" y="1257299"/>
            <a:ext cx="12158662" cy="560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403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lowchart: Document 9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rgbClr val="3C3E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8F2A7E-3191-45FC-A461-7F48E9967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STATEMENT OF CASH FLOW</a:t>
            </a:r>
          </a:p>
        </p:txBody>
      </p:sp>
      <p:pic>
        <p:nvPicPr>
          <p:cNvPr id="5" name="Content Placeholder 4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58FF76A6-0151-42CF-8060-4FC76B2EA6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407" y="0"/>
            <a:ext cx="8313593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15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855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CB4B20-69A5-4954-90A7-9BEEEDF42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142" y="479990"/>
            <a:ext cx="3605406" cy="1325563"/>
          </a:xfrm>
        </p:spPr>
        <p:txBody>
          <a:bodyPr>
            <a:normAutofit/>
          </a:bodyPr>
          <a:lstStyle/>
          <a:p>
            <a:pPr algn="r"/>
            <a:r>
              <a:rPr lang="en-CA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LEDGER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639665" y="685571"/>
            <a:ext cx="0" cy="914400"/>
          </a:xfrm>
          <a:prstGeom prst="line">
            <a:avLst/>
          </a:prstGeom>
          <a:ln w="19050">
            <a:solidFill>
              <a:schemeClr val="bg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8CDC136-5E3B-40A2-8031-49CD9620C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8783" y="411881"/>
            <a:ext cx="6512265" cy="1461780"/>
          </a:xfrm>
        </p:spPr>
        <p:txBody>
          <a:bodyPr anchor="ctr">
            <a:normAutofit/>
          </a:bodyPr>
          <a:lstStyle/>
          <a:p>
            <a:endParaRPr lang="en-US" sz="1800">
              <a:solidFill>
                <a:schemeClr val="bg1"/>
              </a:solidFill>
            </a:endParaRPr>
          </a:p>
        </p:txBody>
      </p:sp>
      <p:pic>
        <p:nvPicPr>
          <p:cNvPr id="5" name="Content Placeholder 4" descr="Graphical user interface, table&#10;&#10;Description automatically generated">
            <a:extLst>
              <a:ext uri="{FF2B5EF4-FFF2-40B4-BE49-F238E27FC236}">
                <a16:creationId xmlns:a16="http://schemas.microsoft.com/office/drawing/2014/main" id="{003B6BC9-C47B-432D-859C-B6C5AD17B5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3" y="2043113"/>
            <a:ext cx="12034837" cy="481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13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agnifying glass showing decling performance">
            <a:extLst>
              <a:ext uri="{FF2B5EF4-FFF2-40B4-BE49-F238E27FC236}">
                <a16:creationId xmlns:a16="http://schemas.microsoft.com/office/drawing/2014/main" id="{F45D7BFE-D55E-4AA4-A6CE-D88FAE1A84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220" b="1451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4FA487-99ED-4B48-B58A-CA6A59997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8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JOURNAL REPORT</a:t>
            </a:r>
          </a:p>
        </p:txBody>
      </p:sp>
    </p:spTree>
    <p:extLst>
      <p:ext uri="{BB962C8B-B14F-4D97-AF65-F5344CB8AC3E}">
        <p14:creationId xmlns:p14="http://schemas.microsoft.com/office/powerpoint/2010/main" val="3103943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</Words>
  <Application>Microsoft Macintosh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Tw Cen MT</vt:lpstr>
      <vt:lpstr>Office Theme</vt:lpstr>
      <vt:lpstr>QUARTERLY REPORT</vt:lpstr>
      <vt:lpstr>BALANCE SHEET</vt:lpstr>
      <vt:lpstr>STATEMENT OF CASH FLOW</vt:lpstr>
      <vt:lpstr>GENERAL LEDGER</vt:lpstr>
      <vt:lpstr>GENERAL JOURNAL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QUARTERLY REPORT</dc:title>
  <dc:creator>Steve Maniratanga</dc:creator>
  <cp:lastModifiedBy>Rina Alma Arlegui</cp:lastModifiedBy>
  <cp:revision>2</cp:revision>
  <dcterms:created xsi:type="dcterms:W3CDTF">2021-10-25T04:02:26Z</dcterms:created>
  <dcterms:modified xsi:type="dcterms:W3CDTF">2021-10-25T13:37:19Z</dcterms:modified>
</cp:coreProperties>
</file>